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A36F-4222-4D09-86B8-10953389BA2C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1612-6DC8-4D46-98BA-C1FCA80D04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A36F-4222-4D09-86B8-10953389BA2C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1612-6DC8-4D46-98BA-C1FCA80D04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A36F-4222-4D09-86B8-10953389BA2C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1612-6DC8-4D46-98BA-C1FCA80D04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A36F-4222-4D09-86B8-10953389BA2C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1612-6DC8-4D46-98BA-C1FCA80D04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A36F-4222-4D09-86B8-10953389BA2C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BAC1612-6DC8-4D46-98BA-C1FCA80D04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A36F-4222-4D09-86B8-10953389BA2C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1612-6DC8-4D46-98BA-C1FCA80D04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A36F-4222-4D09-86B8-10953389BA2C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1612-6DC8-4D46-98BA-C1FCA80D04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A36F-4222-4D09-86B8-10953389BA2C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1612-6DC8-4D46-98BA-C1FCA80D04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A36F-4222-4D09-86B8-10953389BA2C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1612-6DC8-4D46-98BA-C1FCA80D04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A36F-4222-4D09-86B8-10953389BA2C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1612-6DC8-4D46-98BA-C1FCA80D04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A36F-4222-4D09-86B8-10953389BA2C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C1612-6DC8-4D46-98BA-C1FCA80D04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DFAA36F-4222-4D09-86B8-10953389BA2C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BAC1612-6DC8-4D46-98BA-C1FCA80D04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Pendulums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By: </a:t>
            </a:r>
          </a:p>
          <a:p>
            <a:r>
              <a:rPr lang="en-US" dirty="0" err="1" smtClean="0"/>
              <a:t>Nahdir</a:t>
            </a:r>
            <a:r>
              <a:rPr lang="en-US" dirty="0" smtClean="0"/>
              <a:t> Austin </a:t>
            </a:r>
          </a:p>
          <a:p>
            <a:r>
              <a:rPr lang="en-US" dirty="0" smtClean="0"/>
              <a:t>Honors Physics</a:t>
            </a:r>
          </a:p>
          <a:p>
            <a:r>
              <a:rPr lang="en-US" dirty="0" smtClean="0"/>
              <a:t>Period 2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</a:t>
            </a:r>
            <a:r>
              <a:rPr lang="en-US" dirty="0" err="1" smtClean="0"/>
              <a:t>Pendelum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267200" cy="4572000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First used in the </a:t>
            </a:r>
            <a:r>
              <a:rPr lang="en-US" sz="2400" dirty="0"/>
              <a:t>H</a:t>
            </a:r>
            <a:r>
              <a:rPr lang="en-US" sz="2400" dirty="0" smtClean="0"/>
              <a:t>an dynasty’s seismometer device by scientists Zhang </a:t>
            </a:r>
            <a:r>
              <a:rPr lang="en-US" sz="2400" dirty="0" err="1" smtClean="0"/>
              <a:t>Heng</a:t>
            </a:r>
            <a:r>
              <a:rPr lang="en-US" sz="2400" dirty="0" smtClean="0"/>
              <a:t>.</a:t>
            </a:r>
            <a:endParaRPr lang="en-US" sz="2400" dirty="0"/>
          </a:p>
          <a:p>
            <a:r>
              <a:rPr lang="en-US" sz="2400" dirty="0"/>
              <a:t>T</a:t>
            </a:r>
            <a:r>
              <a:rPr lang="en-US" sz="2400" dirty="0" smtClean="0"/>
              <a:t>enth century Egyptian astronomer Ibn Yunis used a pendulum for time measurement.</a:t>
            </a:r>
          </a:p>
          <a:p>
            <a:r>
              <a:rPr lang="en-US" sz="2400" dirty="0" smtClean="0"/>
              <a:t>Leonardo </a:t>
            </a:r>
            <a:r>
              <a:rPr lang="en-US" sz="2400" dirty="0" err="1" smtClean="0"/>
              <a:t>da</a:t>
            </a:r>
            <a:r>
              <a:rPr lang="en-US" sz="2400" dirty="0" smtClean="0"/>
              <a:t> Vinci made many drawings of the motion of pendulums.</a:t>
            </a:r>
          </a:p>
          <a:p>
            <a:r>
              <a:rPr lang="en-US" sz="2400" dirty="0" smtClean="0"/>
              <a:t>Italian scientist Galileo Galilei was the first to study the properties of pendulums, beginning around 1602.</a:t>
            </a:r>
          </a:p>
          <a:p>
            <a:r>
              <a:rPr lang="en-US" sz="2400" dirty="0" smtClean="0"/>
              <a:t>Most accurate time keeping device up until the 1930’s, when the quartz was invented.  </a:t>
            </a:r>
            <a:endParaRPr lang="en-US" sz="2400" dirty="0"/>
          </a:p>
        </p:txBody>
      </p:sp>
      <p:pic>
        <p:nvPicPr>
          <p:cNvPr id="9" name="Content Placeholder 8" descr="pend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17136" y="1600200"/>
            <a:ext cx="3357927" cy="42672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 of oscillation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A pendulum is a weight suspended from its pivot so it can move freely. </a:t>
            </a:r>
          </a:p>
          <a:p>
            <a:r>
              <a:rPr lang="en-US" sz="2000" dirty="0" smtClean="0"/>
              <a:t>When released the restoring force combined with the pendulum's mass causes it to oscillate about the equilibrium position, swinging back and forth </a:t>
            </a:r>
          </a:p>
          <a:p>
            <a:r>
              <a:rPr lang="en-US" sz="2000" dirty="0" smtClean="0"/>
              <a:t>Period: Time for one complete cycle, a left and right swing.</a:t>
            </a:r>
            <a:endParaRPr lang="en-US" sz="2000" dirty="0"/>
          </a:p>
          <a:p>
            <a:r>
              <a:rPr lang="en-US" sz="2000" dirty="0" smtClean="0"/>
              <a:t>Swing periods of a simple gravity pendulum is dependent on its length, acceleration of gravity, and its amplitude. </a:t>
            </a:r>
          </a:p>
          <a:p>
            <a:r>
              <a:rPr lang="en-US" sz="2000" dirty="0" smtClean="0"/>
              <a:t> The property of isochronisms is the reason why pendulums are good for timekeeping. </a:t>
            </a:r>
          </a:p>
          <a:p>
            <a:pPr lvl="1"/>
            <a:r>
              <a:rPr lang="en-US" sz="1600" dirty="0" smtClean="0"/>
              <a:t>Isochronisms: regardless of the amplitude of oscillation the period of pendulums of equal length is constant. </a:t>
            </a:r>
          </a:p>
          <a:p>
            <a:r>
              <a:rPr lang="en-US" sz="2000" dirty="0" smtClean="0"/>
              <a:t>They are directly effected by the acceleration of gravity, which is constant. </a:t>
            </a:r>
          </a:p>
          <a:p>
            <a:pPr lvl="1"/>
            <a:r>
              <a:rPr lang="en-US" sz="1600" dirty="0" smtClean="0"/>
              <a:t>Since the force of gravity slightly differs throughout the earth, pendulums need to be adjusted when moved to a new area. 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the Pendulum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Used as a gravimeter to measure local gravity.</a:t>
            </a:r>
          </a:p>
          <a:p>
            <a:r>
              <a:rPr lang="en-US" sz="2800" dirty="0" smtClean="0"/>
              <a:t>Used in seismometers, which measures earth’s tremors.  </a:t>
            </a:r>
          </a:p>
          <a:p>
            <a:r>
              <a:rPr lang="en-US" sz="2800" dirty="0" smtClean="0"/>
              <a:t>They are an important factor for Schuler tuning, which is used in guidance systems of planes and ships</a:t>
            </a:r>
          </a:p>
          <a:p>
            <a:r>
              <a:rPr lang="en-US" sz="2800" dirty="0" smtClean="0"/>
              <a:t>Some religions use pendulum motion at religious ceremonies such as The swinging incense burner called a censer. </a:t>
            </a:r>
            <a:endParaRPr lang="en-US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98</TotalTime>
  <Words>290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Pendulums </vt:lpstr>
      <vt:lpstr>History of the Pendelum</vt:lpstr>
      <vt:lpstr>Period of oscillation</vt:lpstr>
      <vt:lpstr>Uses of the Pendulum</vt:lpstr>
    </vt:vector>
  </TitlesOfParts>
  <Company>Drexel 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Pendulum’s </dc:title>
  <dc:creator> </dc:creator>
  <cp:lastModifiedBy> </cp:lastModifiedBy>
  <cp:revision>12</cp:revision>
  <dcterms:created xsi:type="dcterms:W3CDTF">2009-11-03T15:33:51Z</dcterms:created>
  <dcterms:modified xsi:type="dcterms:W3CDTF">2009-11-06T02:01:02Z</dcterms:modified>
</cp:coreProperties>
</file>